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735763" cy="9866313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2670" y="7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987B-56AC-4A58-BA05-33070B8F60FD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2790-D04A-46AD-9B16-29A7AA5CB5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63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987B-56AC-4A58-BA05-33070B8F60FD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2790-D04A-46AD-9B16-29A7AA5CB5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16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987B-56AC-4A58-BA05-33070B8F60FD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2790-D04A-46AD-9B16-29A7AA5CB5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546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987B-56AC-4A58-BA05-33070B8F60FD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2790-D04A-46AD-9B16-29A7AA5CB5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81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987B-56AC-4A58-BA05-33070B8F60FD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2790-D04A-46AD-9B16-29A7AA5CB5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021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987B-56AC-4A58-BA05-33070B8F60FD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2790-D04A-46AD-9B16-29A7AA5CB5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217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987B-56AC-4A58-BA05-33070B8F60FD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2790-D04A-46AD-9B16-29A7AA5CB5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427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987B-56AC-4A58-BA05-33070B8F60FD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2790-D04A-46AD-9B16-29A7AA5CB5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36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987B-56AC-4A58-BA05-33070B8F60FD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2790-D04A-46AD-9B16-29A7AA5CB5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132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987B-56AC-4A58-BA05-33070B8F60FD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2790-D04A-46AD-9B16-29A7AA5CB5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420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987B-56AC-4A58-BA05-33070B8F60FD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2790-D04A-46AD-9B16-29A7AA5CB5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32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987B-56AC-4A58-BA05-33070B8F60FD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62790-D04A-46AD-9B16-29A7AA5CB5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90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908423" y="220731"/>
            <a:ext cx="5976664" cy="8054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r>
              <a:rPr lang="ja-JP" altLang="en-US" sz="2800" b="1" spc="57" dirty="0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2286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いすみ市</a:t>
            </a:r>
            <a:r>
              <a:rPr lang="en-US" altLang="ja-JP" sz="2800" b="1" spc="57" dirty="0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2286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Jr.</a:t>
            </a:r>
            <a:r>
              <a:rPr lang="ja-JP" altLang="en-US" sz="2800" b="1" spc="57" dirty="0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2286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サーフィンスクール開催</a:t>
            </a:r>
            <a:r>
              <a:rPr lang="ja-JP" altLang="en-US" sz="2800" b="1" spc="57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2286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！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2239" y="882204"/>
            <a:ext cx="7056784" cy="997877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みなさん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の住むいすみ市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はサーフィンがとても盛ん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地域。良質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波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求めるサーファー達で一年中にぎわっています。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そんな“サーフィンのメッカ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”のいすみ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市では、今年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も太東ビーチパーク（太東海水浴場）で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「いすみ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Jr.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サーフィンスクール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」を開催します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今年の夏休みの思い出の一つとして“波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乗る“不思議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な感覚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を味わって下さい！！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507" y="6498828"/>
            <a:ext cx="6809613" cy="4267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正方形/長方形 9"/>
          <p:cNvSpPr/>
          <p:nvPr/>
        </p:nvSpPr>
        <p:spPr>
          <a:xfrm>
            <a:off x="0" y="10243244"/>
            <a:ext cx="7561263" cy="3061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主催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いすみ市　　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主管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いすみ市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B&amp;G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海洋センター　　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協力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いすみ市サーフィン業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組合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771408"/>
              </p:ext>
            </p:extLst>
          </p:nvPr>
        </p:nvGraphicFramePr>
        <p:xfrm>
          <a:off x="252239" y="1895172"/>
          <a:ext cx="7056784" cy="4561838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48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32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令和元年度 いすみ市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Jr.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サーフィンスクール　募集要領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0817" marR="100817" marT="53467" marB="53467"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0817" marR="100817" marT="53467" marB="5346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開催日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0817" marR="100817" marT="53467" marB="53467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令和元年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３日（土）　　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予備日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４日（日）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天候不良等で延期及び中止の場合は、防災無線にて午前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00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分に放送いたします。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0817" marR="100817" marT="53467" marB="5346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858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会場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0817" marR="100817" marT="53467" marB="53467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太東ビーチパーク（太東海水浴場）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0817" marR="100817" marT="53467" marB="5346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対象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0817" marR="100817" marT="53467" marB="53467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いすみ市内の小学生全学年（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保護者同伴）、いすみ市民（一般の部）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但し、健康で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0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ｍ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以上の泳力を有すると共に、未成年者については保護者の承認を得る必要があります。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また保護者で参加を希望する方は、一般の部に申し込みをして下さい。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0817" marR="100817" marT="53467" marB="5346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242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募集人数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0817" marR="100817" marT="53467" marB="53467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市内小学生　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45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　、　一般　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0817" marR="100817" marT="53467" marB="5346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7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時間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0817" marR="100817" marT="53467" marB="53467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午前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分集合・受付　、　午前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分開始　、　午後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分終了・解散予定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0817" marR="100817" marT="53467" marB="5346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158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学習内容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0817" marR="100817" marT="53467" marB="53467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サーフィン及びボディーボードの基礎技術の習得（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コンディションにより変更有）、自然環境保護意識の向上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0817" marR="100817" marT="53467" marB="5346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指導</a:t>
                      </a:r>
                    </a:p>
                  </a:txBody>
                  <a:tcPr marL="100817" marR="100817" marT="53467" marB="53467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いすみ市サーフィン業</a:t>
                      </a:r>
                      <a:r>
                        <a:rPr kumimoji="1" lang="ja-JP" altLang="en-US" sz="100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組合、いすみ市サーフィン業組合関連スタッフ、いすみ市体育協会サーフィン部</a:t>
                      </a:r>
                    </a:p>
                  </a:txBody>
                  <a:tcPr marL="100817" marR="100817" marT="53467" marB="5346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774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参加費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0817" marR="100817" marT="53467" marB="53467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500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円（傷害保険料等）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0817" marR="100817" marT="53467" marB="5346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232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保険等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0817" marR="100817" marT="53467" marB="53467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事業中の事故発生に伴う保険は、当方所定の範囲内にて対応いたします。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0817" marR="100817" marT="53467" marB="5346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0817" marR="100817" marT="53467" marB="53467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各自ビーチサンダル、水着、タオル、飲み物、着替え、日焼け止めを用意して下さい。</a:t>
                      </a:r>
                    </a:p>
                    <a:p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普段着用しているウエットスーツを持っている方は持参して下さい。また、一般のみウエットスーツを着用せずに水着での参加を可とします。</a:t>
                      </a:r>
                    </a:p>
                  </a:txBody>
                  <a:tcPr marL="100817" marR="100817" marT="53467" marB="5346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1924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申し込み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0817" marR="100817" marT="53467" marB="53467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令和元年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６月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（火）～　令和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元年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（金）先着順</a:t>
                      </a:r>
                      <a:r>
                        <a:rPr kumimoji="1" lang="ja-JP" altLang="en-US" sz="10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（月曜休館）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申込書を記入し、</a:t>
                      </a: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岬ふれあい会館窓口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へ直接提出して下さい。（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～１７：１５）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0817" marR="100817" marT="53467" marB="5346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9916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問い合わせ先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0817" marR="100817" marT="53467" marB="53467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いすみ市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B&amp;G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海洋センター　　担当：今関・吉田・鵜沢　</a:t>
                      </a:r>
                      <a:r>
                        <a:rPr kumimoji="1" lang="ja-JP" altLang="en-US" sz="10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         ℡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0470-87-5866</a:t>
                      </a:r>
                    </a:p>
                  </a:txBody>
                  <a:tcPr marL="100817" marR="100817" marT="53467" marB="5346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" name="メモ 8"/>
          <p:cNvSpPr/>
          <p:nvPr/>
        </p:nvSpPr>
        <p:spPr>
          <a:xfrm rot="21174548">
            <a:off x="292862" y="394162"/>
            <a:ext cx="1551065" cy="472888"/>
          </a:xfrm>
          <a:prstGeom prst="foldedCorner">
            <a:avLst>
              <a:gd name="adj" fmla="val 43488"/>
            </a:avLst>
          </a:prstGeom>
          <a:solidFill>
            <a:srgbClr val="FFFF6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 rot="21180637">
            <a:off x="275074" y="408233"/>
            <a:ext cx="1413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Ｂ＆Ｇ海洋センター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サマーイベント　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8019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262</Words>
  <Application>Microsoft Office PowerPoint</Application>
  <PresentationFormat>ユーザー設定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FMV001</dc:creator>
  <cp:lastModifiedBy>dummy</cp:lastModifiedBy>
  <cp:revision>53</cp:revision>
  <cp:lastPrinted>2019-05-17T05:41:40Z</cp:lastPrinted>
  <dcterms:created xsi:type="dcterms:W3CDTF">2015-05-04T07:58:39Z</dcterms:created>
  <dcterms:modified xsi:type="dcterms:W3CDTF">2019-05-29T03:48:47Z</dcterms:modified>
</cp:coreProperties>
</file>